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460" r:id="rId3"/>
    <p:sldId id="461" r:id="rId4"/>
    <p:sldId id="318" r:id="rId5"/>
    <p:sldId id="462" r:id="rId6"/>
    <p:sldId id="464" r:id="rId7"/>
    <p:sldId id="463" r:id="rId8"/>
    <p:sldId id="465" r:id="rId9"/>
    <p:sldId id="466" r:id="rId10"/>
    <p:sldId id="467" r:id="rId11"/>
    <p:sldId id="468" r:id="rId12"/>
    <p:sldId id="469" r:id="rId13"/>
    <p:sldId id="488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89" r:id="rId22"/>
    <p:sldId id="490" r:id="rId23"/>
    <p:sldId id="491" r:id="rId24"/>
    <p:sldId id="484" r:id="rId25"/>
    <p:sldId id="477" r:id="rId26"/>
    <p:sldId id="479" r:id="rId27"/>
    <p:sldId id="480" r:id="rId28"/>
    <p:sldId id="492" r:id="rId29"/>
    <p:sldId id="493" r:id="rId30"/>
    <p:sldId id="494" r:id="rId31"/>
    <p:sldId id="495" r:id="rId32"/>
    <p:sldId id="481" r:id="rId33"/>
    <p:sldId id="482" r:id="rId34"/>
    <p:sldId id="485" r:id="rId35"/>
    <p:sldId id="486" r:id="rId36"/>
    <p:sldId id="487" r:id="rId37"/>
    <p:sldId id="496" r:id="rId3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A3D0EF"/>
    <a:srgbClr val="CCECFF"/>
    <a:srgbClr val="BC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70864" autoAdjust="0"/>
  </p:normalViewPr>
  <p:slideViewPr>
    <p:cSldViewPr>
      <p:cViewPr varScale="1">
        <p:scale>
          <a:sx n="48" d="100"/>
          <a:sy n="48" d="100"/>
        </p:scale>
        <p:origin x="1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FBA13D7-5278-4C69-98D0-3583B603C77E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ABABB613-DD48-4EE6-8CE0-0BD83D7ECEC2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1DBEB6-25FF-4A9B-9D18-180DFE7F251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445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36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0593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28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65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237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60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0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253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70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3ECA3E-C905-441E-8205-4C316DE4A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70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809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246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ABB613-DD48-4EE6-8CE0-0BD83D7ECE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61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707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83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360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907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050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427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6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021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373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777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839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8755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381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6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25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112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46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58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03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BB613-DD48-4EE6-8CE0-0BD83D7ECEC2}" type="slidenum">
              <a:rPr lang="zh-CN" altLang="en-US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86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6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A2BBD-0F8B-4714-990E-E21A572A97CC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7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14576-158B-4A02-9C05-C3F1D754F65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A678B-F300-458E-A9FF-046DC0ECBAE7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FE5D36-EF20-4A33-A94D-DBEDF0E96B8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C5E39-AA7B-473A-8EC4-F4261B3EAA93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15D86B-7CF8-4E77-8CC1-B495C98AD0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6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D9FE-DE98-4D2D-95DB-5277EB81180B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7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C3A7B-9422-4235-B9A8-BDEA98F9FC4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3862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8BC31-DB9C-4A92-BA54-31B27601B064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2239C8-E137-4F34-B5AD-42D73ACC0368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6993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DCF2F-A634-492D-B8C8-A2CC5B7CA51A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1434F9-9A48-4E69-9C2D-FA1AB564AD1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0894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CC555-5FFF-43AA-B84B-7CC3AEA4D1D4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EA6454-8184-4C01-9CC8-2785EC4A48B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2727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35842-AE5E-4EBA-9DB2-65C618BACE21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709AE-480C-44F2-81D0-B23443E9B82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1516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C0EA6-1D6D-423B-AC4D-81AC0AA3E9DF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A36CE-70CA-4EDF-9996-60FB3920AA1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77685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A81F1-0C07-4CF0-8080-98E4A7CE00E7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6E6C56-D113-4C78-AC2F-891F8359DFB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1668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92062-2848-4624-8FCD-E3F965181427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fld id="{1B922F4D-910A-4478-AA7B-F24EA18487A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3460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7C4FB-3D6C-462D-BE6F-D5AE81C441BA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97C4D8-263F-4E65-8583-6BCCACF4765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64F60-9E10-4781-B526-A12F0A40BC3A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6D62FF-525F-4B92-8A98-968C4D0405A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1004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188D1-497B-425C-AA1B-A3552F08C5EA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99A3C-7D16-490B-9DF1-FD621CD4742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6656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4AA7C-57ED-4D8D-BE8B-DD257A5E02A7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2D14AC-E229-4A43-A7EF-9A13107FB80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71669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62B53-D85D-481A-9A04-15AC7790C4AF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270067-BB69-483F-A666-07D8DC8806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9FF8D-C011-4432-8683-758B3416E9F1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F6FAF-94BC-46A6-A9B7-12E5C2BB74E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F2EE9-D50B-4A7D-B14F-FD033A821C56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7C9D0E-6F46-471F-AE7B-D55F1F08632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F69B9-FA3A-4616-B339-66DC1B264AF5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C0694-DBF2-4510-9D98-CB0A6D1EE8E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8F8B3-7A67-4FB0-A873-6A29E0A84E33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7E8E83-460D-446E-B77D-04924590539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6D766-8B4B-4CE3-90E3-D7DA147748EC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fld id="{EBFB69D7-A441-4AD7-AA21-A4B6FB7E84D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07633-F14D-4C47-A5E1-1951A4363408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BA102D-1DB9-458B-AEBC-E8954535B7A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28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947E74-78D4-4065-8D85-2ECF1F3AD3C0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/>
          <a:lstStyle>
            <a:lvl1pPr algn="r" eaLnBrk="1" hangingPunct="1">
              <a:defRPr sz="1000">
                <a:solidFill>
                  <a:srgbClr val="9B9A98"/>
                </a:solidFill>
                <a:ea typeface="黑体" panose="02010609060101010101" pitchFamily="49" charset="-122"/>
              </a:defRPr>
            </a:lvl1pPr>
          </a:lstStyle>
          <a:p>
            <a:fld id="{8552870E-6EC8-4D5A-A073-4F6DDB87ABE6}" type="slidenum">
              <a:rPr lang="zh-CN" altLang="en-US"/>
              <a:t>‹#›</a:t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9pPr>
    </p:titleStyle>
    <p:bodyStyle>
      <a:lvl1pPr marL="419100" indent="-3829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205" indent="-2559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anose="020B0604020202020204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855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880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panose="020B0604020202020204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28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9D06D5-EF18-49CF-B083-A9439007C5AB}" type="datetimeFigureOut">
              <a:rPr lang="zh-CN" altLang="en-US"/>
              <a:t>2021/5/24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/>
          <a:lstStyle>
            <a:lvl1pPr algn="r">
              <a:defRPr sz="1000">
                <a:solidFill>
                  <a:srgbClr val="9B9A98"/>
                </a:solidFill>
                <a:ea typeface="黑体" panose="02010609060101010101" pitchFamily="49" charset="-122"/>
              </a:defRPr>
            </a:lvl1pPr>
          </a:lstStyle>
          <a:p>
            <a:fld id="{FC1F54B6-FD21-41F2-8A0A-94A7E1914C08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3018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  <a:ea typeface="宋体" panose="02010600030101010101" pitchFamily="2" charset="-122"/>
        </a:defRPr>
      </a:lvl9pPr>
    </p:titleStyle>
    <p:bodyStyle>
      <a:lvl1pPr marL="419100" indent="-3829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205" indent="-2559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anose="020B0604020202020204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855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880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panose="020B0604020202020204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5">
            <a:extLst>
              <a:ext uri="{FF2B5EF4-FFF2-40B4-BE49-F238E27FC236}">
                <a16:creationId xmlns:a16="http://schemas.microsoft.com/office/drawing/2014/main" id="{3798901C-9B06-4833-A624-B63A34D95AD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5813" y="2786063"/>
            <a:ext cx="5286375" cy="357187"/>
          </a:xfrm>
          <a:prstGeom prst="rect">
            <a:avLst/>
          </a:prstGeom>
          <a:gradFill rotWithShape="1">
            <a:gsLst>
              <a:gs pos="0">
                <a:srgbClr val="A9CBD8">
                  <a:alpha val="0"/>
                </a:srgbClr>
              </a:gs>
              <a:gs pos="50000">
                <a:srgbClr val="CADEE6">
                  <a:alpha val="0"/>
                </a:srgbClr>
              </a:gs>
              <a:gs pos="100000">
                <a:srgbClr val="E5EEF2">
                  <a:alpha val="0"/>
                </a:srgbClr>
              </a:gs>
            </a:gsLst>
            <a:lin ang="0"/>
          </a:gradFill>
          <a:ln>
            <a:noFill/>
          </a:ln>
          <a:effectLst>
            <a:outerShdw dist="50800" dir="54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64600519-AD30-47C8-B4C9-25BA8C694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1557338"/>
            <a:ext cx="66357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A3D0E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The principles of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A3D0E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animation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A3D0E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40A607D-54D8-4047-9D0A-8E576CC06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581525"/>
            <a:ext cx="6215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Tutor :  Liyan Chen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Email:  chenliyan@xmu.edu.cn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2A87E5-250F-416D-AC42-4C1654A985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3474" y="1589443"/>
            <a:ext cx="3127247" cy="3679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7DD657-5DEA-430A-99E7-3F842ECE53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2021" y="1535812"/>
            <a:ext cx="5048504" cy="37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040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6C6955-8521-482E-9CD2-4ADAC38365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3069" y="643466"/>
            <a:ext cx="6877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99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html:file://D:\工作\教案\动画原理课程档案\flash：《大话李白》创作全过程%20-%20Flash.mht!http://www.d500.com.cn/files/beyondpic/oldjcwimg/2005-11/15/05111513002981011.jpg">
            <a:extLst>
              <a:ext uri="{FF2B5EF4-FFF2-40B4-BE49-F238E27FC236}">
                <a16:creationId xmlns:a16="http://schemas.microsoft.com/office/drawing/2014/main" id="{A7EBA45A-F72A-4926-8B81-E9B8460F46B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2" b="2"/>
          <a:stretch/>
        </p:blipFill>
        <p:spPr bwMode="auto">
          <a:xfrm>
            <a:off x="241299" y="321733"/>
            <a:ext cx="8661401" cy="6214534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7562863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91D149-B84B-42BF-90A3-C35F15CA4F59}"/>
              </a:ext>
            </a:extLst>
          </p:cNvPr>
          <p:cNvPicPr/>
          <p:nvPr/>
        </p:nvPicPr>
        <p:blipFill rotWithShape="1">
          <a:blip r:embed="rId3"/>
          <a:srcRect t="4421" r="2" b="1880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98341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47C343-0245-4E72-BCD9-30DCE04A1407}"/>
              </a:ext>
            </a:extLst>
          </p:cNvPr>
          <p:cNvPicPr/>
          <p:nvPr/>
        </p:nvPicPr>
        <p:blipFill rotWithShape="1">
          <a:blip r:embed="rId3"/>
          <a:srcRect r="3650" b="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30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912F65-199C-4A04-A393-C939EA3279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404664"/>
            <a:ext cx="6912768" cy="4680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258E96-F054-41C8-969E-9C6F84E5DE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51920" y="3573016"/>
            <a:ext cx="494523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613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EA1A36-431B-4680-90C9-8D97DDC62E4A}"/>
              </a:ext>
            </a:extLst>
          </p:cNvPr>
          <p:cNvPicPr/>
          <p:nvPr/>
        </p:nvPicPr>
        <p:blipFill rotWithShape="1">
          <a:blip r:embed="rId3"/>
          <a:srcRect l="7809" r="903" b="2"/>
          <a:stretch/>
        </p:blipFill>
        <p:spPr>
          <a:xfrm>
            <a:off x="241299" y="321733"/>
            <a:ext cx="4258693" cy="33232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3AB28B-6EB5-4CE2-8D75-68D7C5FC10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1724381"/>
            <a:ext cx="6274917" cy="48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54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D31911-DCFE-469C-9A81-13D565DEBB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548680"/>
            <a:ext cx="842493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66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44CF46-E60C-42F6-8B74-1C9D67FE51DC}"/>
              </a:ext>
            </a:extLst>
          </p:cNvPr>
          <p:cNvSpPr txBox="1"/>
          <p:nvPr/>
        </p:nvSpPr>
        <p:spPr>
          <a:xfrm>
            <a:off x="6076774" y="692696"/>
            <a:ext cx="3206962" cy="3312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CN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Storyboard design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2CB2D9-20A1-4100-823A-9A831E4207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023" y="964984"/>
            <a:ext cx="5864884" cy="52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94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8974A0-A1A7-4C6F-962E-172C60FD2E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6466" y="643466"/>
            <a:ext cx="6097902" cy="56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62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>
            <a:extLst>
              <a:ext uri="{FF2B5EF4-FFF2-40B4-BE49-F238E27FC236}">
                <a16:creationId xmlns:a16="http://schemas.microsoft.com/office/drawing/2014/main" id="{90AD11D8-0C3D-4745-BC71-AA7FF5464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708275"/>
            <a:ext cx="788511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Chapter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0"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zh-CN" sz="4400" dirty="0">
                <a:solidFill>
                  <a:prstClr val="white"/>
                </a:solidFill>
                <a:latin typeface="黑体" panose="02010609060101010101" pitchFamily="49" charset="-122"/>
              </a:rPr>
              <a:t>An animation process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DD177D-E547-406D-85F1-0BF63A2B430C}"/>
              </a:ext>
            </a:extLst>
          </p:cNvPr>
          <p:cNvPicPr/>
          <p:nvPr/>
        </p:nvPicPr>
        <p:blipFill rotWithShape="1">
          <a:blip r:embed="rId3"/>
          <a:srcRect r="648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72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CC5F0B-DDF9-4740-BFA5-B9CE73D15FCA}"/>
              </a:ext>
            </a:extLst>
          </p:cNvPr>
          <p:cNvPicPr/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8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8378BB-C93B-4B54-B3A8-1CDEDD323572}"/>
              </a:ext>
            </a:extLst>
          </p:cNvPr>
          <p:cNvPicPr/>
          <p:nvPr/>
        </p:nvPicPr>
        <p:blipFill rotWithShape="1">
          <a:blip r:embed="rId3"/>
          <a:srcRect r="2855"/>
          <a:stretch/>
        </p:blipFill>
        <p:spPr>
          <a:xfrm>
            <a:off x="147637" y="173518"/>
            <a:ext cx="8848725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432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A6292A-4970-46D8-9801-674568EBD322}"/>
              </a:ext>
            </a:extLst>
          </p:cNvPr>
          <p:cNvSpPr txBox="1"/>
          <p:nvPr/>
        </p:nvSpPr>
        <p:spPr>
          <a:xfrm>
            <a:off x="6588224" y="2996952"/>
            <a:ext cx="306548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47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4. Scene</a:t>
            </a:r>
          </a:p>
          <a:p>
            <a:pPr marL="0" marR="0" lvl="0" indent="0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47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04C25-98F1-4DEF-A934-90CABF18C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7" r="35824"/>
          <a:stretch/>
        </p:blipFill>
        <p:spPr>
          <a:xfrm>
            <a:off x="20" y="10"/>
            <a:ext cx="7092260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54810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9F34AB-F39C-481F-A5C5-61BA01AE9A3B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eaLnBrk="1" fontAlgn="base" hangingPunct="1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zh-CN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5. Animation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E28A0C-0998-4832-A5E2-3E556DE29E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6" y="915087"/>
            <a:ext cx="6011428" cy="47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405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5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C6C2A2-EA77-4328-8842-4E7C2D3221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2552" y="643467"/>
            <a:ext cx="73788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21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7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C7942E-F013-4E35-A514-C51671C470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7131" y="643467"/>
            <a:ext cx="702973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064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8246C5-F448-4AC4-8CFC-25B4DA4B3B98}"/>
              </a:ext>
            </a:extLst>
          </p:cNvPr>
          <p:cNvPicPr/>
          <p:nvPr/>
        </p:nvPicPr>
        <p:blipFill rotWithShape="1">
          <a:blip r:embed="rId3"/>
          <a:srcRect t="68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46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F00889-5F40-4D60-A266-5E63FDB3E447}"/>
              </a:ext>
            </a:extLst>
          </p:cNvPr>
          <p:cNvPicPr/>
          <p:nvPr/>
        </p:nvPicPr>
        <p:blipFill rotWithShape="1">
          <a:blip r:embed="rId3"/>
          <a:srcRect r="264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580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13E08-0BC6-44E9-B13F-759609FC03FD}"/>
              </a:ext>
            </a:extLst>
          </p:cNvPr>
          <p:cNvPicPr/>
          <p:nvPr/>
        </p:nvPicPr>
        <p:blipFill rotWithShape="1">
          <a:blip r:embed="rId3"/>
          <a:srcRect t="68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24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 txBox="1"/>
          <p:nvPr/>
        </p:nvSpPr>
        <p:spPr bwMode="auto">
          <a:xfrm>
            <a:off x="857250" y="2571750"/>
            <a:ext cx="80010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sz="2800" dirty="0">
                <a:latin typeface="仿宋_GB2312"/>
              </a:rPr>
              <a:t>A complete An animation works, to have strict planning and </a:t>
            </a:r>
            <a:r>
              <a:rPr sz="3200" dirty="0">
                <a:latin typeface="仿宋_GB2312"/>
              </a:rPr>
              <a:t>operating</a:t>
            </a:r>
            <a:r>
              <a:rPr sz="2800" dirty="0">
                <a:latin typeface="仿宋_GB2312"/>
              </a:rPr>
              <a:t> procedures, mainly divided into topics, data collection, design script draft and sub-lens and other steps.</a:t>
            </a:r>
            <a:endParaRPr lang="en-US" altLang="zh-CN" sz="2800" dirty="0"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endParaRPr lang="zh-CN" altLang="en-US" sz="2800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126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F4DB38-DB0D-4F9B-AA70-E9BCBAB62487}"/>
              </a:ext>
            </a:extLst>
          </p:cNvPr>
          <p:cNvPicPr/>
          <p:nvPr/>
        </p:nvPicPr>
        <p:blipFill rotWithShape="1">
          <a:blip r:embed="rId3"/>
          <a:srcRect r="366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9144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4214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818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CF1717-48C6-4267-A03E-8B0DB83E2BC4}"/>
              </a:ext>
            </a:extLst>
          </p:cNvPr>
          <p:cNvSpPr txBox="1"/>
          <p:nvPr/>
        </p:nvSpPr>
        <p:spPr>
          <a:xfrm>
            <a:off x="539552" y="980728"/>
            <a:ext cx="84249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Techniques of time control in animation production</a:t>
            </a:r>
          </a:p>
          <a:p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400" dirty="0"/>
              <a:t>1. Time and frames: Movies and TV show at 24 frames per second.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Animation frames distance performance: Static start speed slow, fast motion, motion stop speed slow.</a:t>
            </a:r>
          </a:p>
          <a:p>
            <a:r>
              <a:rPr lang="en-US" altLang="zh-CN" sz="2400" dirty="0"/>
              <a:t>3. Cycle time: there are often cycles in animation, but the number of frames required varies from case to case. For example, a fast flying flag requires a 12 frame loop; a sprint requires 4 frames, a sprint requires 16 frames, and a jog requires 24 frames.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0710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CBF922-DEC1-4CF7-BEE2-6124A9964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30" b="2"/>
          <a:stretch/>
        </p:blipFill>
        <p:spPr>
          <a:xfrm>
            <a:off x="3871539" y="3272588"/>
            <a:ext cx="4579036" cy="35854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1DF5F6-B71A-4326-B58D-6C5BB0427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" r="3" b="3"/>
          <a:stretch/>
        </p:blipFill>
        <p:spPr>
          <a:xfrm>
            <a:off x="20" y="9"/>
            <a:ext cx="5459914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26" y="0"/>
            <a:ext cx="2856849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3750889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67928" y="0"/>
            <a:ext cx="576072" cy="6858000"/>
          </a:xfrm>
          <a:prstGeom prst="rect">
            <a:avLst/>
          </a:prstGeom>
          <a:solidFill>
            <a:srgbClr val="55384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17A4A2-5EA4-47E5-9A17-2FACF1D9585B}"/>
              </a:ext>
            </a:extLst>
          </p:cNvPr>
          <p:cNvSpPr txBox="1"/>
          <p:nvPr/>
        </p:nvSpPr>
        <p:spPr>
          <a:xfrm>
            <a:off x="670522" y="2788578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0" lang="en-US" altLang="zh-CN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. Dubbing</a:t>
            </a:r>
            <a:endParaRPr kumimoji="0" lang="en-US" altLang="zh-CN" sz="4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4402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B0421A-F127-465F-9064-58E5E7588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8" r="20973" b="-2"/>
          <a:stretch/>
        </p:blipFill>
        <p:spPr>
          <a:xfrm>
            <a:off x="4064448" y="3265080"/>
            <a:ext cx="4596951" cy="3592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E59C9-8D09-4F7C-9BAC-2F7BDAE51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8" r="10645" b="-2"/>
          <a:stretch/>
        </p:blipFill>
        <p:spPr>
          <a:xfrm>
            <a:off x="482600" y="-5"/>
            <a:ext cx="4562033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65283" y="643467"/>
            <a:ext cx="3496116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4080063"/>
            <a:ext cx="3461197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6C3862-8FF8-4F5C-8DBD-9AFA9F052618}"/>
              </a:ext>
            </a:extLst>
          </p:cNvPr>
          <p:cNvSpPr txBox="1"/>
          <p:nvPr/>
        </p:nvSpPr>
        <p:spPr>
          <a:xfrm>
            <a:off x="670522" y="2788578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0" lang="en-US" altLang="zh-CN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lang="en-US" altLang="zh-CN" sz="4200" dirty="0">
                <a:latin typeface="+mj-lt"/>
                <a:ea typeface="+mj-ea"/>
                <a:cs typeface="+mj-cs"/>
              </a:rPr>
              <a:t>. Music</a:t>
            </a:r>
            <a:endParaRPr kumimoji="0" lang="en-US" altLang="zh-CN" sz="4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41172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C5FF4-5DAA-4380-BDBD-893FEFBC9677}"/>
              </a:ext>
            </a:extLst>
          </p:cNvPr>
          <p:cNvSpPr txBox="1"/>
          <p:nvPr/>
        </p:nvSpPr>
        <p:spPr>
          <a:xfrm>
            <a:off x="539014" y="5091762"/>
            <a:ext cx="5613590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0" lang="en-US" altLang="zh-CN" sz="42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lang="en-US" altLang="zh-CN" sz="4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Synthesizes</a:t>
            </a:r>
            <a:endParaRPr kumimoji="0" lang="en-US" altLang="zh-CN" sz="42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F3A4A-3C9D-4EA8-8C86-3FA09C5B450B}"/>
              </a:ext>
            </a:extLst>
          </p:cNvPr>
          <p:cNvPicPr/>
          <p:nvPr/>
        </p:nvPicPr>
        <p:blipFill rotWithShape="1">
          <a:blip r:embed="rId3"/>
          <a:srcRect t="15803" r="-1" b="14813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634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0F9AFA-1BC1-4A6D-A4F4-5EBE115A4B13}"/>
              </a:ext>
            </a:extLst>
          </p:cNvPr>
          <p:cNvPicPr/>
          <p:nvPr/>
        </p:nvPicPr>
        <p:blipFill rotWithShape="1">
          <a:blip r:embed="rId3"/>
          <a:srcRect l="10791" r="13251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901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0B8F22-101A-4A7D-8CA7-47424B583074}"/>
              </a:ext>
            </a:extLst>
          </p:cNvPr>
          <p:cNvSpPr txBox="1"/>
          <p:nvPr/>
        </p:nvSpPr>
        <p:spPr>
          <a:xfrm>
            <a:off x="497762" y="5733256"/>
            <a:ext cx="818388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0" lang="en-US" altLang="zh-CN" sz="4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lang="en-US" altLang="zh-CN" sz="4000" dirty="0">
                <a:latin typeface="+mj-lt"/>
                <a:ea typeface="+mj-ea"/>
                <a:cs typeface="+mj-cs"/>
              </a:rPr>
              <a:t>. Editing</a:t>
            </a:r>
            <a:endParaRPr kumimoji="0" lang="en-US" altLang="zh-CN" sz="40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54BA8D-4F86-4ED5-84CE-555654540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9" r="-1" b="-1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248118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A1279-5172-46C8-A81B-D52E3AFE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6" r="23281" b="1"/>
          <a:stretch/>
        </p:blipFill>
        <p:spPr>
          <a:xfrm>
            <a:off x="-3" y="-4"/>
            <a:ext cx="565098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991915F-22F3-42FE-9E99-6C4F23887055}"/>
              </a:ext>
            </a:extLst>
          </p:cNvPr>
          <p:cNvSpPr txBox="1"/>
          <p:nvPr/>
        </p:nvSpPr>
        <p:spPr>
          <a:xfrm>
            <a:off x="5148064" y="3877253"/>
            <a:ext cx="4129361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script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301358-E496-4690-9837-1296E43F5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2" r="-1" b="-1"/>
          <a:stretch/>
        </p:blipFill>
        <p:spPr>
          <a:xfrm>
            <a:off x="5740155" y="6"/>
            <a:ext cx="3403848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889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91915F-22F3-42FE-9E99-6C4F23887055}"/>
              </a:ext>
            </a:extLst>
          </p:cNvPr>
          <p:cNvSpPr txBox="1"/>
          <p:nvPr/>
        </p:nvSpPr>
        <p:spPr>
          <a:xfrm>
            <a:off x="5508104" y="1984443"/>
            <a:ext cx="3366028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CN" sz="4700" dirty="0">
                <a:latin typeface="+mj-lt"/>
                <a:ea typeface="+mj-ea"/>
                <a:cs typeface="+mj-cs"/>
              </a:rPr>
              <a:t>2. Character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CN" sz="4700" dirty="0"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378BC-A860-411C-80E7-D27B895B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13955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A3A7D7-A73E-4C4B-8095-219F92255E94}"/>
              </a:ext>
            </a:extLst>
          </p:cNvPr>
          <p:cNvPicPr/>
          <p:nvPr/>
        </p:nvPicPr>
        <p:blipFill rotWithShape="1">
          <a:blip r:embed="rId3"/>
          <a:srcRect t="5854" b="4391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65988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67928D-8996-44A8-96B1-5BC1F397CC18}"/>
              </a:ext>
            </a:extLst>
          </p:cNvPr>
          <p:cNvPicPr/>
          <p:nvPr/>
        </p:nvPicPr>
        <p:blipFill rotWithShape="1">
          <a:blip r:embed="rId3"/>
          <a:srcRect t="3261" b="2052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77617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85289D-0A33-48CF-9A40-497FB49A7B1B}"/>
              </a:ext>
            </a:extLst>
          </p:cNvPr>
          <p:cNvPicPr/>
          <p:nvPr/>
        </p:nvPicPr>
        <p:blipFill rotWithShape="1">
          <a:blip r:embed="rId3"/>
          <a:srcRect t="1403" b="12294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86258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57E52-45DF-4DD1-B59A-C7104C0897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1977263"/>
            <a:ext cx="8178799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05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技巧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技巧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技巧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技巧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217</Words>
  <Application>Microsoft Office PowerPoint</Application>
  <PresentationFormat>全屏显示(4:3)</PresentationFormat>
  <Paragraphs>58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仿宋_GB2312</vt:lpstr>
      <vt:lpstr>黑体</vt:lpstr>
      <vt:lpstr>宋体</vt:lpstr>
      <vt:lpstr>Arial</vt:lpstr>
      <vt:lpstr>Calibri</vt:lpstr>
      <vt:lpstr>Franklin Gothic Book</vt:lpstr>
      <vt:lpstr>Wingdings 2</vt:lpstr>
      <vt:lpstr>技巧</vt:lpstr>
      <vt:lpstr>1_技巧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陈俐燕</dc:creator>
  <cp:lastModifiedBy>陈俐燕</cp:lastModifiedBy>
  <cp:revision>4</cp:revision>
  <dcterms:created xsi:type="dcterms:W3CDTF">2021-05-10T04:01:54Z</dcterms:created>
  <dcterms:modified xsi:type="dcterms:W3CDTF">2021-05-24T05:13:05Z</dcterms:modified>
</cp:coreProperties>
</file>